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0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2DB0F-8A8D-41BE-A948-4224C5573436}" type="datetimeFigureOut">
              <a:rPr lang="de-DE" smtClean="0"/>
              <a:pPr/>
              <a:t>04.07.2011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06D2D-CCE3-4680-9DD7-37011BEDD38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1A335-DAC7-43B9-A8C5-E5715FA9C763}" type="datetimeFigureOut">
              <a:rPr lang="de-DE" smtClean="0"/>
              <a:pPr/>
              <a:t>04.07.2011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81612-F26B-4702-83F1-93AB0D3537A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81612-F26B-4702-83F1-93AB0D3537A0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81612-F26B-4702-83F1-93AB0D3537A0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46CC-36C7-4882-87CD-64379AC1BEA8}" type="datetime1">
              <a:rPr lang="de-DE" smtClean="0"/>
              <a:pPr/>
              <a:t>04.07.2011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Abteilung Musik des Gauverband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0E1-392B-4C06-A21E-419DA23304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4FBA-48D1-49CF-8D6A-7B6F060C53D4}" type="datetime1">
              <a:rPr lang="de-DE" smtClean="0"/>
              <a:pPr/>
              <a:t>04.07.2011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Abteilung Musik des Gauverband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0E1-392B-4C06-A21E-419DA23304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B9E9-8435-47D0-B3C4-397D31B040D9}" type="datetime1">
              <a:rPr lang="de-DE" smtClean="0"/>
              <a:pPr/>
              <a:t>04.07.2011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Abteilung Musik des Gauverband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0E1-392B-4C06-A21E-419DA23304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4BA2-0D03-46E7-AC1A-E6C995F4C1BD}" type="datetime1">
              <a:rPr lang="de-DE" smtClean="0"/>
              <a:pPr/>
              <a:t>04.07.2011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Abteilung Musik des Gauverband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0E1-392B-4C06-A21E-419DA23304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DA3D-3130-4B14-B770-D3FFB9746A7E}" type="datetime1">
              <a:rPr lang="de-DE" smtClean="0"/>
              <a:pPr/>
              <a:t>04.07.2011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Abteilung Musik des Gauverband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0E1-392B-4C06-A21E-419DA23304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235C-7552-48FC-9FD4-8C612AA91216}" type="datetime1">
              <a:rPr lang="de-DE" smtClean="0"/>
              <a:pPr/>
              <a:t>04.07.2011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Abteilung Musik des Gauverband 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0E1-392B-4C06-A21E-419DA23304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18F-B468-4F77-A440-BEEE4DE7C950}" type="datetime1">
              <a:rPr lang="de-DE" smtClean="0"/>
              <a:pPr/>
              <a:t>04.07.2011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Abteilung Musik des Gauverband 1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0E1-392B-4C06-A21E-419DA23304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EA62-3185-40CE-BA35-60631AF09169}" type="datetime1">
              <a:rPr lang="de-DE" smtClean="0"/>
              <a:pPr/>
              <a:t>04.07.2011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Abteilung Musik des Gauverband 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0E1-392B-4C06-A21E-419DA23304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95CA-E9A9-4E79-A04D-203B441F9041}" type="datetime1">
              <a:rPr lang="de-DE" smtClean="0"/>
              <a:pPr/>
              <a:t>04.07.2011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Abteilung Musik des Gauverband 1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0E1-392B-4C06-A21E-419DA23304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B02A-7ECB-4A1E-81B3-F0A034ABC9CA}" type="datetime1">
              <a:rPr lang="de-DE" smtClean="0"/>
              <a:pPr/>
              <a:t>04.07.2011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Abteilung Musik des Gauverband 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0E1-392B-4C06-A21E-419DA23304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D8F3-FB5E-4A39-9C19-94031B4E4BA9}" type="datetime1">
              <a:rPr lang="de-DE" smtClean="0"/>
              <a:pPr/>
              <a:t>04.07.2011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Abteilung Musik des Gauverband 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0E1-392B-4C06-A21E-419DA23304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4433E-687D-43AF-B236-990F1A77F4B7}" type="datetime1">
              <a:rPr lang="de-DE" smtClean="0"/>
              <a:pPr/>
              <a:t>04.07.2011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Die Abteilung Musik des Gauverband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00E1-392B-4C06-A21E-419DA23304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auverband1.d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martin.gindl@t-online.d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nsauer.de/" TargetMode="External"/><Relationship Id="rId2" Type="http://schemas.openxmlformats.org/officeDocument/2006/relationships/hyperlink" Target="mailto:hansauer@t-online.d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zimmermann.magdalena@online.d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kunstgewerbe-schmid@gmx.d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.rothmayer@gmx.d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ernei-ziach@t-online.d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uanixk1@yahoo.d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0"/>
            <a:ext cx="7920880" cy="2060848"/>
          </a:xfrm>
        </p:spPr>
        <p:txBody>
          <a:bodyPr>
            <a:noAutofit/>
          </a:bodyPr>
          <a:lstStyle/>
          <a:p>
            <a:r>
              <a:rPr lang="de-DE" sz="3200" dirty="0" smtClean="0">
                <a:latin typeface="Old English Text MT" pitchFamily="66" charset="0"/>
              </a:rPr>
              <a:t>Die Abteilung</a:t>
            </a:r>
            <a:br>
              <a:rPr lang="de-DE" sz="3200" dirty="0" smtClean="0">
                <a:latin typeface="Old English Text MT" pitchFamily="66" charset="0"/>
              </a:rPr>
            </a:br>
            <a:r>
              <a:rPr lang="de-DE" sz="5400" dirty="0" smtClean="0">
                <a:latin typeface="Old English Text MT" pitchFamily="66" charset="0"/>
              </a:rPr>
              <a:t>Musik</a:t>
            </a:r>
            <a:r>
              <a:rPr lang="de-DE" dirty="0" smtClean="0">
                <a:latin typeface="Old English Text MT" pitchFamily="66" charset="0"/>
              </a:rPr>
              <a:t/>
            </a:r>
            <a:br>
              <a:rPr lang="de-DE" dirty="0" smtClean="0">
                <a:latin typeface="Old English Text MT" pitchFamily="66" charset="0"/>
              </a:rPr>
            </a:br>
            <a:r>
              <a:rPr lang="de-DE" sz="3200" dirty="0" smtClean="0">
                <a:latin typeface="Old English Text MT" pitchFamily="66" charset="0"/>
              </a:rPr>
              <a:t>des</a:t>
            </a:r>
            <a:endParaRPr lang="de-DE" dirty="0">
              <a:latin typeface="Old English Text MT" pitchFamily="66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3156942" cy="406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1691680" y="623731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Old English Text MT" pitchFamily="66" charset="0"/>
              </a:rPr>
              <a:t>Stellt sich vor:</a:t>
            </a:r>
            <a:endParaRPr lang="de-DE" dirty="0">
              <a:latin typeface="Old English Tex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Martin </a:t>
            </a:r>
            <a:r>
              <a:rPr lang="de-DE" dirty="0" err="1" smtClean="0"/>
              <a:t>Gindl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500000" y="1440000"/>
            <a:ext cx="4038600" cy="450000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Mitglied im G.T.E.V. „</a:t>
            </a:r>
            <a:r>
              <a:rPr lang="de-DE" sz="2400" dirty="0" err="1" smtClean="0"/>
              <a:t>Grenzlandler</a:t>
            </a:r>
            <a:r>
              <a:rPr lang="de-DE" sz="2400" dirty="0" smtClean="0"/>
              <a:t>“ </a:t>
            </a:r>
            <a:r>
              <a:rPr lang="de-DE" sz="2400" dirty="0" smtClean="0"/>
              <a:t>Leonberg</a:t>
            </a:r>
          </a:p>
          <a:p>
            <a:r>
              <a:rPr lang="de-DE" sz="2400" dirty="0" err="1" smtClean="0"/>
              <a:t>Ziacherer</a:t>
            </a:r>
            <a:r>
              <a:rPr lang="de-DE" sz="2400" dirty="0" smtClean="0"/>
              <a:t> </a:t>
            </a:r>
            <a:r>
              <a:rPr lang="de-DE" sz="2400" dirty="0" smtClean="0"/>
              <a:t>bei </a:t>
            </a:r>
            <a:r>
              <a:rPr lang="de-DE" sz="2400" dirty="0" smtClean="0"/>
              <a:t>der </a:t>
            </a:r>
            <a:r>
              <a:rPr lang="de-DE" sz="2400" dirty="0" err="1" smtClean="0"/>
              <a:t>Stragin-Musi</a:t>
            </a:r>
            <a:endParaRPr lang="de-DE" sz="2400" dirty="0" smtClean="0"/>
          </a:p>
          <a:p>
            <a:r>
              <a:rPr lang="de-DE" sz="2400" dirty="0" smtClean="0"/>
              <a:t>Beruf: Controller </a:t>
            </a:r>
            <a:endParaRPr lang="de-DE" sz="2400" dirty="0" smtClean="0"/>
          </a:p>
          <a:p>
            <a:r>
              <a:rPr lang="de-DE" sz="2400" dirty="0" smtClean="0"/>
              <a:t>Kontakt: </a:t>
            </a:r>
          </a:p>
          <a:p>
            <a:pPr>
              <a:buNone/>
            </a:pPr>
            <a:r>
              <a:rPr lang="de-DE" sz="2400" dirty="0" smtClean="0"/>
              <a:t>	08678/74 83 47</a:t>
            </a:r>
          </a:p>
          <a:p>
            <a:pPr>
              <a:buNone/>
            </a:pPr>
            <a:r>
              <a:rPr lang="de-DE" sz="2400" dirty="0" smtClean="0"/>
              <a:t>	</a:t>
            </a:r>
            <a:r>
              <a:rPr lang="de-DE" sz="2400" dirty="0" smtClean="0">
                <a:hlinkClick r:id="rId2"/>
              </a:rPr>
              <a:t>martin.gindl@t-online.de</a:t>
            </a:r>
            <a:endParaRPr lang="de-DE" sz="2400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Abteilung Musik des Gauverband 1</a:t>
            </a:r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5795" t="3138" r="18165" b="-403"/>
          <a:stretch>
            <a:fillRect/>
          </a:stretch>
        </p:blipFill>
        <p:spPr bwMode="auto">
          <a:xfrm>
            <a:off x="900000" y="1440000"/>
            <a:ext cx="3060000" cy="398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850106"/>
          </a:xfrm>
        </p:spPr>
        <p:txBody>
          <a:bodyPr>
            <a:normAutofit/>
          </a:bodyPr>
          <a:lstStyle/>
          <a:p>
            <a:r>
              <a:rPr lang="de-DE" sz="3600" dirty="0" smtClean="0"/>
              <a:t>Wir sind zuständig in Sachen: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151216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GEMA</a:t>
            </a:r>
          </a:p>
          <a:p>
            <a:r>
              <a:rPr lang="de-DE" sz="2400" dirty="0" smtClean="0"/>
              <a:t>Fragen, Probleme, Ideen,… einfach alles Rund um die Musik (auch bzgl. dem Liedgut)</a:t>
            </a: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Abteilung Musik des Gauverband 1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39552" y="587727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Wer WIR sind, ist auf den folgenden Seiten zu sehen.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39552" y="2564904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Die Volksmusikpflege nimmt einen wichtigen Stellenwert im Gauverband I ein. Um dies zu unterstreichen, und auch weiterhin zahlreiche Angebote für die </a:t>
            </a:r>
            <a:r>
              <a:rPr lang="de-AT" dirty="0" err="1" smtClean="0"/>
              <a:t>Trachtler</a:t>
            </a:r>
            <a:r>
              <a:rPr lang="de-AT" dirty="0" smtClean="0"/>
              <a:t> anbieten zu können, hat Gaumusikwart Hans Auer einen Arbeitskreis gebildet. Im April 2011 wurde in der Gauversammlung in Traunstein Magdalena Zimmermann aus Trostberg als neue Stellvertretende </a:t>
            </a:r>
            <a:r>
              <a:rPr lang="de-AT" dirty="0" err="1" smtClean="0"/>
              <a:t>Gaumusikwartin</a:t>
            </a:r>
            <a:r>
              <a:rPr lang="de-AT" dirty="0" smtClean="0"/>
              <a:t> gewählt. Die Aufgabe der neuen Mannschaft ist in erster Linie, dem Hans und der Magdalena beratend und kreativ zur Seite zu stehen und trifft sich mindestens zweimal im Jahr.</a:t>
            </a:r>
            <a:endParaRPr lang="de-DE" dirty="0" smtClean="0"/>
          </a:p>
          <a:p>
            <a:r>
              <a:rPr lang="de-DE" dirty="0" smtClean="0"/>
              <a:t>Jeder der Beisitzer bringt umfangreiche musikalische  Erfahrung mit und versucht diese zu Gunsten des Gauverbandes mit seinen Aufgaben in der Erhaltung des Brauchtums und der Tradition einzusetzen.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de-DE" sz="2200" dirty="0" smtClean="0"/>
              <a:t>Gaumusikwart: </a:t>
            </a:r>
          </a:p>
          <a:p>
            <a:pPr>
              <a:lnSpc>
                <a:spcPct val="120000"/>
              </a:lnSpc>
              <a:buNone/>
            </a:pPr>
            <a:r>
              <a:rPr lang="de-DE" dirty="0" smtClean="0"/>
              <a:t>	Hans Auer </a:t>
            </a:r>
          </a:p>
          <a:p>
            <a:pPr>
              <a:lnSpc>
                <a:spcPct val="120000"/>
              </a:lnSpc>
              <a:buNone/>
            </a:pPr>
            <a:r>
              <a:rPr lang="de-DE" dirty="0"/>
              <a:t>	</a:t>
            </a:r>
            <a:r>
              <a:rPr lang="de-DE" sz="2400" dirty="0" smtClean="0"/>
              <a:t>aus </a:t>
            </a:r>
            <a:r>
              <a:rPr lang="de-DE" sz="2400" dirty="0" err="1" smtClean="0"/>
              <a:t>Hammerau</a:t>
            </a:r>
            <a:endParaRPr lang="de-DE" dirty="0" smtClean="0"/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sz="2200" dirty="0" smtClean="0"/>
              <a:t>Stellvertretende</a:t>
            </a:r>
            <a:r>
              <a:rPr lang="de-DE" sz="2200" dirty="0"/>
              <a:t> </a:t>
            </a:r>
            <a:r>
              <a:rPr lang="de-DE" sz="2200" dirty="0" err="1" smtClean="0"/>
              <a:t>Gaumusikwartin</a:t>
            </a:r>
            <a:r>
              <a:rPr lang="de-DE" sz="2200" dirty="0" smtClean="0"/>
              <a:t>:</a:t>
            </a:r>
          </a:p>
          <a:p>
            <a:pPr>
              <a:lnSpc>
                <a:spcPct val="120000"/>
              </a:lnSpc>
              <a:buNone/>
            </a:pPr>
            <a:r>
              <a:rPr lang="de-DE" dirty="0"/>
              <a:t>	</a:t>
            </a:r>
            <a:r>
              <a:rPr lang="de-DE" dirty="0" smtClean="0"/>
              <a:t>Magdalena Zimmermann </a:t>
            </a:r>
          </a:p>
          <a:p>
            <a:pPr>
              <a:lnSpc>
                <a:spcPct val="120000"/>
              </a:lnSpc>
              <a:buNone/>
            </a:pPr>
            <a:r>
              <a:rPr lang="de-DE" dirty="0"/>
              <a:t>	</a:t>
            </a:r>
            <a:r>
              <a:rPr lang="de-DE" sz="2400" dirty="0" smtClean="0"/>
              <a:t>aus Trostberg</a:t>
            </a:r>
            <a:endParaRPr lang="de-DE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644008" y="692696"/>
            <a:ext cx="4038600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sz="2200" dirty="0" smtClean="0"/>
              <a:t>Beiräte der Musikwarte:</a:t>
            </a:r>
          </a:p>
          <a:p>
            <a:r>
              <a:rPr lang="de-DE" dirty="0" smtClean="0"/>
              <a:t>Max Schmid </a:t>
            </a:r>
          </a:p>
          <a:p>
            <a:pPr>
              <a:buNone/>
            </a:pPr>
            <a:r>
              <a:rPr lang="de-DE" dirty="0"/>
              <a:t>	</a:t>
            </a:r>
            <a:r>
              <a:rPr lang="de-DE" sz="2400" dirty="0" smtClean="0"/>
              <a:t>aus </a:t>
            </a:r>
            <a:r>
              <a:rPr lang="de-DE" sz="2400" dirty="0" err="1" smtClean="0"/>
              <a:t>Siegsdorf</a:t>
            </a:r>
            <a:endParaRPr lang="de-DE" dirty="0" smtClean="0"/>
          </a:p>
          <a:p>
            <a:r>
              <a:rPr lang="de-DE" dirty="0" smtClean="0"/>
              <a:t>Simon </a:t>
            </a:r>
            <a:r>
              <a:rPr lang="de-DE" dirty="0" err="1" smtClean="0"/>
              <a:t>Rothmayer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sz="2400" dirty="0"/>
              <a:t>	</a:t>
            </a:r>
            <a:r>
              <a:rPr lang="de-DE" sz="2400" dirty="0" smtClean="0"/>
              <a:t>aus </a:t>
            </a:r>
            <a:r>
              <a:rPr lang="de-DE" sz="2400" dirty="0" err="1" smtClean="0"/>
              <a:t>Söllhuben</a:t>
            </a:r>
            <a:endParaRPr lang="de-DE" sz="2400" dirty="0" smtClean="0"/>
          </a:p>
          <a:p>
            <a:r>
              <a:rPr lang="de-DE" dirty="0" smtClean="0"/>
              <a:t>Stefan Kern </a:t>
            </a:r>
          </a:p>
          <a:p>
            <a:pPr>
              <a:buNone/>
            </a:pPr>
            <a:r>
              <a:rPr lang="de-DE" sz="2400" dirty="0" smtClean="0"/>
              <a:t>	aus Feldkirchen</a:t>
            </a:r>
          </a:p>
          <a:p>
            <a:r>
              <a:rPr lang="de-DE" dirty="0" smtClean="0"/>
              <a:t>Klaus Winkler </a:t>
            </a:r>
          </a:p>
          <a:p>
            <a:pPr>
              <a:buNone/>
            </a:pPr>
            <a:r>
              <a:rPr lang="de-DE" dirty="0"/>
              <a:t>	</a:t>
            </a:r>
            <a:r>
              <a:rPr lang="de-DE" sz="2400" dirty="0" smtClean="0"/>
              <a:t>aus </a:t>
            </a:r>
            <a:r>
              <a:rPr lang="de-DE" sz="2400" dirty="0" err="1" smtClean="0"/>
              <a:t>Obing</a:t>
            </a:r>
            <a:endParaRPr lang="de-DE" sz="2400" dirty="0" smtClean="0"/>
          </a:p>
          <a:p>
            <a:r>
              <a:rPr lang="de-DE" dirty="0" smtClean="0"/>
              <a:t>Martin </a:t>
            </a:r>
            <a:r>
              <a:rPr lang="de-DE" dirty="0" err="1" smtClean="0"/>
              <a:t>Gindl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sz="2400" dirty="0" smtClean="0"/>
              <a:t>aus Niedergottsau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Abteilung Musik des Gauverband 1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80000"/>
            <a:ext cx="8229600" cy="1080000"/>
          </a:xfrm>
        </p:spPr>
        <p:txBody>
          <a:bodyPr>
            <a:normAutofit fontScale="90000"/>
          </a:bodyPr>
          <a:lstStyle/>
          <a:p>
            <a:r>
              <a:rPr lang="de-DE" sz="2700" dirty="0" smtClean="0"/>
              <a:t>Gaumusikwart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4900" dirty="0" smtClean="0"/>
              <a:t>Hans Auer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4500000" y="1440000"/>
            <a:ext cx="4320472" cy="4653296"/>
          </a:xfrm>
        </p:spPr>
        <p:txBody>
          <a:bodyPr>
            <a:noAutofit/>
          </a:bodyPr>
          <a:lstStyle/>
          <a:p>
            <a:r>
              <a:rPr lang="de-DE" sz="2400" dirty="0" smtClean="0"/>
              <a:t>Mitglied im G.T.E.V. „Edelweiß” </a:t>
            </a:r>
            <a:r>
              <a:rPr lang="de-DE" sz="2400" dirty="0" err="1" smtClean="0"/>
              <a:t>Hammerau-Ainring</a:t>
            </a:r>
            <a:r>
              <a:rPr lang="de-DE" sz="2400" dirty="0" smtClean="0"/>
              <a:t> </a:t>
            </a:r>
          </a:p>
          <a:p>
            <a:r>
              <a:rPr lang="de-DE" sz="2400" dirty="0" smtClean="0"/>
              <a:t>U.a. Akkordeonist bei den Hammerauer Musikanten</a:t>
            </a:r>
          </a:p>
          <a:p>
            <a:r>
              <a:rPr lang="de-DE" sz="2400" dirty="0" smtClean="0"/>
              <a:t>Musiklehrer</a:t>
            </a:r>
          </a:p>
          <a:p>
            <a:r>
              <a:rPr lang="de-DE" sz="2400" dirty="0" smtClean="0"/>
              <a:t>Vorstand des Vereins „</a:t>
            </a:r>
            <a:r>
              <a:rPr lang="de-DE" sz="2400" dirty="0" err="1" smtClean="0"/>
              <a:t>Aufgspuit&amp;Gsunga</a:t>
            </a:r>
            <a:r>
              <a:rPr lang="de-DE" sz="2400" dirty="0" smtClean="0"/>
              <a:t>“ e.V.</a:t>
            </a:r>
          </a:p>
          <a:p>
            <a:r>
              <a:rPr lang="de-DE" sz="2400" dirty="0" smtClean="0"/>
              <a:t>Kontakt: </a:t>
            </a:r>
          </a:p>
          <a:p>
            <a:pPr>
              <a:buNone/>
            </a:pPr>
            <a:r>
              <a:rPr lang="de-DE" sz="2400" dirty="0" smtClean="0"/>
              <a:t>	08654/5595</a:t>
            </a:r>
          </a:p>
          <a:p>
            <a:pPr>
              <a:buNone/>
            </a:pPr>
            <a:r>
              <a:rPr lang="de-DE" sz="2400" dirty="0" smtClean="0"/>
              <a:t>	</a:t>
            </a:r>
            <a:r>
              <a:rPr lang="de-DE" sz="2400" dirty="0" smtClean="0">
                <a:hlinkClick r:id="rId2"/>
              </a:rPr>
              <a:t>hansauer@t-online.de</a:t>
            </a:r>
            <a:endParaRPr lang="de-DE" sz="2400" dirty="0" smtClean="0"/>
          </a:p>
          <a:p>
            <a:pPr>
              <a:buNone/>
            </a:pPr>
            <a:r>
              <a:rPr lang="de-DE" sz="2400" dirty="0"/>
              <a:t>	</a:t>
            </a:r>
            <a:r>
              <a:rPr lang="de-DE" sz="2400" dirty="0" smtClean="0">
                <a:hlinkClick r:id="rId3"/>
              </a:rPr>
              <a:t>www.hansauer.de</a:t>
            </a:r>
            <a:endParaRPr lang="de-DE" sz="2400" dirty="0" smtClean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Abteilung Musik des Gauverband 1</a:t>
            </a:r>
            <a:endParaRPr lang="de-DE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21674" t="246" r="37353" b="977"/>
          <a:stretch>
            <a:fillRect/>
          </a:stretch>
        </p:blipFill>
        <p:spPr bwMode="auto">
          <a:xfrm>
            <a:off x="900000" y="1440000"/>
            <a:ext cx="3060000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0000"/>
            <a:ext cx="8229600" cy="1080000"/>
          </a:xfrm>
        </p:spPr>
        <p:txBody>
          <a:bodyPr>
            <a:normAutofit fontScale="90000"/>
          </a:bodyPr>
          <a:lstStyle/>
          <a:p>
            <a:r>
              <a:rPr lang="de-DE" sz="2700" dirty="0" smtClean="0"/>
              <a:t>Stellvertretende </a:t>
            </a:r>
            <a:r>
              <a:rPr lang="de-DE" sz="2700" dirty="0" err="1" smtClean="0"/>
              <a:t>Gaumusikwartin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4900" dirty="0" smtClean="0"/>
              <a:t>Magdalena Zimmermann</a:t>
            </a:r>
            <a:endParaRPr lang="de-DE" dirty="0"/>
          </a:p>
        </p:txBody>
      </p:sp>
      <p:pic>
        <p:nvPicPr>
          <p:cNvPr id="7" name="Inhaltsplatzhalter 6" descr="DSC_02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8996" r="18868"/>
          <a:stretch>
            <a:fillRect/>
          </a:stretch>
        </p:blipFill>
        <p:spPr>
          <a:xfrm>
            <a:off x="899592" y="1440000"/>
            <a:ext cx="2664296" cy="4499500"/>
          </a:xfrm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500000" y="1440000"/>
            <a:ext cx="4038600" cy="450000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Mitglied im G.T.E.V. „</a:t>
            </a:r>
            <a:r>
              <a:rPr lang="de-DE" sz="2400" dirty="0" err="1" smtClean="0"/>
              <a:t>d‘Alzviertler</a:t>
            </a:r>
            <a:r>
              <a:rPr lang="de-DE" sz="2400" dirty="0" smtClean="0"/>
              <a:t>“ Trostberg</a:t>
            </a:r>
          </a:p>
          <a:p>
            <a:r>
              <a:rPr lang="de-DE" sz="2400" dirty="0" smtClean="0"/>
              <a:t>Harfenistin bei der </a:t>
            </a:r>
            <a:r>
              <a:rPr lang="de-DE" sz="2400" dirty="0" err="1" smtClean="0"/>
              <a:t>Schladl</a:t>
            </a:r>
            <a:r>
              <a:rPr lang="de-DE" sz="2400" dirty="0" smtClean="0"/>
              <a:t> </a:t>
            </a:r>
            <a:r>
              <a:rPr lang="de-DE" sz="2400" dirty="0" err="1" smtClean="0"/>
              <a:t>Musi</a:t>
            </a:r>
            <a:endParaRPr lang="de-DE" sz="2400" dirty="0" smtClean="0"/>
          </a:p>
          <a:p>
            <a:r>
              <a:rPr lang="de-DE" sz="2400" dirty="0" smtClean="0"/>
              <a:t>Studentin der Elektro-Technik</a:t>
            </a:r>
          </a:p>
          <a:p>
            <a:r>
              <a:rPr lang="de-DE" sz="2400" dirty="0" smtClean="0"/>
              <a:t>Kontakt: </a:t>
            </a:r>
          </a:p>
          <a:p>
            <a:pPr>
              <a:buNone/>
            </a:pPr>
            <a:r>
              <a:rPr lang="de-DE" sz="2400" dirty="0" smtClean="0"/>
              <a:t>	08621/2266</a:t>
            </a:r>
          </a:p>
          <a:p>
            <a:pPr>
              <a:buNone/>
            </a:pPr>
            <a:r>
              <a:rPr lang="de-DE" sz="2400" dirty="0" smtClean="0"/>
              <a:t>	</a:t>
            </a:r>
            <a:r>
              <a:rPr lang="de-DE" sz="2400" dirty="0" smtClean="0">
                <a:hlinkClick r:id="rId3"/>
              </a:rPr>
              <a:t>zimmermann.magdalena@online.de</a:t>
            </a:r>
            <a:endParaRPr lang="de-DE" sz="2400" dirty="0" smtClean="0"/>
          </a:p>
          <a:p>
            <a:pPr>
              <a:buNone/>
            </a:pPr>
            <a:endParaRPr lang="de-DE" sz="2400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Abteilung Musik des Gauverband 1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Max Schmid</a:t>
            </a:r>
            <a:endParaRPr lang="de-DE" dirty="0"/>
          </a:p>
        </p:txBody>
      </p:sp>
      <p:pic>
        <p:nvPicPr>
          <p:cNvPr id="7" name="Inhaltsplatzhalter 6" descr="schmidmax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00000" y="1440000"/>
            <a:ext cx="3060000" cy="3413073"/>
          </a:xfrm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500000" y="1440000"/>
            <a:ext cx="4038600" cy="4500000"/>
          </a:xfrm>
        </p:spPr>
        <p:txBody>
          <a:bodyPr>
            <a:normAutofit lnSpcReduction="10000"/>
          </a:bodyPr>
          <a:lstStyle/>
          <a:p>
            <a:r>
              <a:rPr lang="de-DE" sz="2400" dirty="0" smtClean="0"/>
              <a:t>Mitglied im G.T.E.V. „</a:t>
            </a:r>
            <a:r>
              <a:rPr lang="de-DE" sz="2400" dirty="0" err="1" smtClean="0"/>
              <a:t>d‘Heutauer“und</a:t>
            </a:r>
            <a:r>
              <a:rPr lang="de-DE" sz="2400" dirty="0" smtClean="0"/>
              <a:t> dort unter anderem seit über 35 </a:t>
            </a:r>
            <a:r>
              <a:rPr lang="de-DE" sz="2400" smtClean="0"/>
              <a:t>Jahren Probenspieler</a:t>
            </a:r>
            <a:endParaRPr lang="de-DE" sz="2400" dirty="0" smtClean="0"/>
          </a:p>
          <a:p>
            <a:r>
              <a:rPr lang="de-DE" sz="2400" dirty="0" err="1" smtClean="0"/>
              <a:t>Ziachspieler</a:t>
            </a:r>
            <a:r>
              <a:rPr lang="de-DE" sz="2400" dirty="0" smtClean="0"/>
              <a:t> bei der </a:t>
            </a:r>
            <a:r>
              <a:rPr lang="de-DE" sz="2400" dirty="0" err="1" smtClean="0"/>
              <a:t>Kachlstoana</a:t>
            </a:r>
            <a:r>
              <a:rPr lang="de-DE" sz="2400" dirty="0" smtClean="0"/>
              <a:t> </a:t>
            </a:r>
            <a:r>
              <a:rPr lang="de-DE" sz="2400" dirty="0" err="1" smtClean="0"/>
              <a:t>Tanzl</a:t>
            </a:r>
            <a:r>
              <a:rPr lang="de-DE" sz="2400" dirty="0" err="1"/>
              <a:t>m</a:t>
            </a:r>
            <a:r>
              <a:rPr lang="de-DE" sz="2400" dirty="0" err="1" smtClean="0"/>
              <a:t>usi</a:t>
            </a:r>
            <a:endParaRPr lang="de-DE" sz="2400" dirty="0" smtClean="0"/>
          </a:p>
          <a:p>
            <a:r>
              <a:rPr lang="de-DE" sz="2400" dirty="0" err="1" smtClean="0"/>
              <a:t>Postbea</a:t>
            </a:r>
            <a:r>
              <a:rPr lang="de-DE" sz="2400" dirty="0" smtClean="0"/>
              <a:t>. i. R., leidenschaftlicher Drechsler</a:t>
            </a:r>
          </a:p>
          <a:p>
            <a:r>
              <a:rPr lang="de-DE" sz="2400" dirty="0" smtClean="0"/>
              <a:t>Kontakt: </a:t>
            </a:r>
          </a:p>
          <a:p>
            <a:pPr>
              <a:buNone/>
            </a:pPr>
            <a:r>
              <a:rPr lang="de-DE" sz="2400" dirty="0" smtClean="0"/>
              <a:t>	08662/7444</a:t>
            </a:r>
          </a:p>
          <a:p>
            <a:pPr>
              <a:buNone/>
            </a:pPr>
            <a:r>
              <a:rPr lang="de-DE" sz="2400" dirty="0" smtClean="0"/>
              <a:t>	</a:t>
            </a:r>
            <a:r>
              <a:rPr lang="de-DE" sz="2400" dirty="0" smtClean="0">
                <a:hlinkClick r:id="rId4"/>
              </a:rPr>
              <a:t>kunstgewerbe-schmid@gmx.de</a:t>
            </a:r>
            <a:endParaRPr lang="de-DE" sz="2400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Die Abteilung Musik des Gauverband 1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Simon </a:t>
            </a:r>
            <a:r>
              <a:rPr lang="de-DE" dirty="0" err="1" smtClean="0"/>
              <a:t>Rothmayer</a:t>
            </a:r>
            <a:endParaRPr lang="de-DE" dirty="0"/>
          </a:p>
        </p:txBody>
      </p:sp>
      <p:pic>
        <p:nvPicPr>
          <p:cNvPr id="7" name="Inhaltsplatzhalter 6" descr="simonro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6669" r="8323"/>
          <a:stretch>
            <a:fillRect/>
          </a:stretch>
        </p:blipFill>
        <p:spPr>
          <a:xfrm>
            <a:off x="900000" y="1440000"/>
            <a:ext cx="3060000" cy="3059650"/>
          </a:xfrm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500000" y="1440000"/>
            <a:ext cx="4038600" cy="4500000"/>
          </a:xfrm>
        </p:spPr>
        <p:txBody>
          <a:bodyPr>
            <a:noAutofit/>
          </a:bodyPr>
          <a:lstStyle/>
          <a:p>
            <a:r>
              <a:rPr lang="de-DE" sz="2400" dirty="0" smtClean="0"/>
              <a:t>Mitglied im G.T.E.V. „</a:t>
            </a:r>
            <a:r>
              <a:rPr lang="de-DE" sz="2400" dirty="0" err="1" smtClean="0"/>
              <a:t>d‘Hochlandler</a:t>
            </a:r>
            <a:r>
              <a:rPr lang="de-DE" sz="2400" dirty="0" smtClean="0"/>
              <a:t>“ </a:t>
            </a:r>
            <a:r>
              <a:rPr lang="de-DE" sz="2400" dirty="0" err="1" smtClean="0"/>
              <a:t>Söllhuben</a:t>
            </a:r>
            <a:endParaRPr lang="de-DE" sz="2400" dirty="0" smtClean="0"/>
          </a:p>
          <a:p>
            <a:r>
              <a:rPr lang="de-DE" sz="2400" dirty="0" smtClean="0"/>
              <a:t>Harfenist bei der Virginia </a:t>
            </a:r>
            <a:r>
              <a:rPr lang="de-DE" sz="2400" dirty="0" err="1" smtClean="0"/>
              <a:t>Blos</a:t>
            </a:r>
            <a:endParaRPr lang="de-DE" sz="2400" dirty="0" smtClean="0"/>
          </a:p>
          <a:p>
            <a:r>
              <a:rPr lang="de-DE" sz="2400" dirty="0" smtClean="0"/>
              <a:t>Student für Grundschullehramt</a:t>
            </a:r>
          </a:p>
          <a:p>
            <a:r>
              <a:rPr lang="de-DE" sz="2400" dirty="0" smtClean="0"/>
              <a:t>Kontakt: </a:t>
            </a:r>
          </a:p>
          <a:p>
            <a:pPr>
              <a:buNone/>
            </a:pPr>
            <a:r>
              <a:rPr lang="de-DE" sz="2400" dirty="0" smtClean="0"/>
              <a:t>	08036/8000</a:t>
            </a:r>
          </a:p>
          <a:p>
            <a:pPr>
              <a:buNone/>
            </a:pPr>
            <a:r>
              <a:rPr lang="de-DE" sz="2400" dirty="0" smtClean="0"/>
              <a:t>	</a:t>
            </a:r>
            <a:r>
              <a:rPr lang="de-DE" sz="2400" dirty="0" smtClean="0">
                <a:hlinkClick r:id="rId3"/>
              </a:rPr>
              <a:t>simon.rothmayer@gmx.de</a:t>
            </a:r>
            <a:endParaRPr lang="de-DE" sz="2400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Abteilung Musik des Gauverband 1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Stefan Kern</a:t>
            </a:r>
            <a:endParaRPr lang="de-DE" dirty="0"/>
          </a:p>
        </p:txBody>
      </p:sp>
      <p:pic>
        <p:nvPicPr>
          <p:cNvPr id="7" name="Inhaltsplatzhalter 6" descr="kernstef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00000" y="1440000"/>
            <a:ext cx="2862830" cy="4500000"/>
          </a:xfrm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500000" y="1440000"/>
            <a:ext cx="4038600" cy="450000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Mitglied im G.T.E.V. „</a:t>
            </a:r>
            <a:r>
              <a:rPr lang="de-DE" sz="2400" dirty="0" err="1" smtClean="0"/>
              <a:t>d‘Schneebergler</a:t>
            </a:r>
            <a:r>
              <a:rPr lang="de-DE" sz="2400" dirty="0" smtClean="0"/>
              <a:t>“ Feldkirchen</a:t>
            </a:r>
          </a:p>
          <a:p>
            <a:r>
              <a:rPr lang="de-DE" sz="2400" dirty="0" err="1" smtClean="0"/>
              <a:t>Ziacherer</a:t>
            </a:r>
            <a:r>
              <a:rPr lang="de-DE" sz="2400" dirty="0" smtClean="0"/>
              <a:t> bei der Diamantenspitz </a:t>
            </a:r>
            <a:r>
              <a:rPr lang="de-DE" sz="2400" dirty="0" err="1" smtClean="0"/>
              <a:t>Musi</a:t>
            </a:r>
            <a:endParaRPr lang="de-DE" sz="2400" dirty="0" smtClean="0"/>
          </a:p>
          <a:p>
            <a:r>
              <a:rPr lang="de-DE" sz="2400" dirty="0" smtClean="0"/>
              <a:t>Student der Elektro-Technik</a:t>
            </a:r>
          </a:p>
          <a:p>
            <a:r>
              <a:rPr lang="de-DE" sz="2400" dirty="0" smtClean="0"/>
              <a:t>Kontakt: </a:t>
            </a:r>
          </a:p>
          <a:p>
            <a:pPr>
              <a:buNone/>
            </a:pPr>
            <a:r>
              <a:rPr lang="de-DE" sz="2400" dirty="0" smtClean="0"/>
              <a:t>	08654/50835</a:t>
            </a:r>
          </a:p>
          <a:p>
            <a:pPr>
              <a:buNone/>
            </a:pPr>
            <a:r>
              <a:rPr lang="de-DE" sz="2400" dirty="0" smtClean="0"/>
              <a:t>	</a:t>
            </a:r>
            <a:r>
              <a:rPr lang="de-DE" sz="2400" dirty="0" smtClean="0">
                <a:hlinkClick r:id="rId3"/>
              </a:rPr>
              <a:t>kernei-ziach@t-online.de</a:t>
            </a:r>
            <a:endParaRPr lang="de-DE" sz="2400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Abteilung Musik des Gauverband 1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Klaus Winkler</a:t>
            </a:r>
            <a:endParaRPr lang="de-DE" dirty="0"/>
          </a:p>
        </p:txBody>
      </p:sp>
      <p:pic>
        <p:nvPicPr>
          <p:cNvPr id="7" name="Inhaltsplatzhalter 6" descr="IMG_2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00000" y="1440000"/>
            <a:ext cx="2988000" cy="4482000"/>
          </a:xfrm>
        </p:spPr>
      </p:pic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4500000" y="1440000"/>
            <a:ext cx="4038600" cy="450000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Mitglied im G.T.E.V. „</a:t>
            </a:r>
            <a:r>
              <a:rPr lang="de-DE" sz="2400" dirty="0" err="1" smtClean="0"/>
              <a:t>d‘Grüabinga</a:t>
            </a:r>
            <a:r>
              <a:rPr lang="de-DE" sz="2400" dirty="0" smtClean="0"/>
              <a:t>“ </a:t>
            </a:r>
            <a:r>
              <a:rPr lang="de-DE" sz="2400" dirty="0" err="1" smtClean="0"/>
              <a:t>Obing</a:t>
            </a:r>
            <a:endParaRPr lang="de-DE" sz="2400" dirty="0" smtClean="0"/>
          </a:p>
          <a:p>
            <a:r>
              <a:rPr lang="de-DE" sz="2400" dirty="0" smtClean="0"/>
              <a:t>Gitarrist bei der </a:t>
            </a:r>
            <a:r>
              <a:rPr lang="de-DE" sz="2400" dirty="0" err="1" smtClean="0"/>
              <a:t>Duanix</a:t>
            </a:r>
            <a:r>
              <a:rPr lang="de-DE" sz="2400" dirty="0" smtClean="0"/>
              <a:t> </a:t>
            </a:r>
            <a:r>
              <a:rPr lang="de-DE" sz="2400" dirty="0" err="1" smtClean="0"/>
              <a:t>Musi</a:t>
            </a:r>
            <a:endParaRPr lang="de-DE" sz="2400" dirty="0" smtClean="0"/>
          </a:p>
          <a:p>
            <a:r>
              <a:rPr lang="de-DE" sz="2400" dirty="0" smtClean="0"/>
              <a:t>Angehender Lehrer für berufliche Schulen</a:t>
            </a:r>
          </a:p>
          <a:p>
            <a:r>
              <a:rPr lang="de-DE" sz="2400" dirty="0" smtClean="0"/>
              <a:t>Kontakt: </a:t>
            </a:r>
          </a:p>
          <a:p>
            <a:pPr>
              <a:buNone/>
            </a:pPr>
            <a:r>
              <a:rPr lang="de-DE" sz="2400" dirty="0"/>
              <a:t>	</a:t>
            </a:r>
            <a:r>
              <a:rPr lang="de-DE" sz="2400" dirty="0" smtClean="0"/>
              <a:t>0176/641 38 58 7</a:t>
            </a:r>
          </a:p>
          <a:p>
            <a:pPr>
              <a:buNone/>
            </a:pPr>
            <a:r>
              <a:rPr lang="de-DE" sz="2400" dirty="0"/>
              <a:t>	</a:t>
            </a:r>
            <a:r>
              <a:rPr lang="de-DE" sz="2400" dirty="0" smtClean="0">
                <a:hlinkClick r:id="rId3"/>
              </a:rPr>
              <a:t>duanixk1@yahoo.de</a:t>
            </a:r>
            <a:endParaRPr lang="de-DE" sz="2400" dirty="0" smtClean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Abteilung Musik des Gauverband 1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380</Words>
  <Application>Microsoft Office PowerPoint</Application>
  <PresentationFormat>Bildschirmpräsentation (4:3)</PresentationFormat>
  <Paragraphs>88</Paragraphs>
  <Slides>10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Larissa-Design</vt:lpstr>
      <vt:lpstr>Die Abteilung Musik des</vt:lpstr>
      <vt:lpstr>Wir sind zuständig in Sachen:</vt:lpstr>
      <vt:lpstr>Folie 3</vt:lpstr>
      <vt:lpstr>Gaumusikwart Hans Auer</vt:lpstr>
      <vt:lpstr>Stellvertretende Gaumusikwartin Magdalena Zimmermann</vt:lpstr>
      <vt:lpstr>Max Schmid</vt:lpstr>
      <vt:lpstr>Simon Rothmayer</vt:lpstr>
      <vt:lpstr>Stefan Kern</vt:lpstr>
      <vt:lpstr>Klaus Winkler</vt:lpstr>
      <vt:lpstr>Martin Gindl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Abteilung Musik des</dc:title>
  <dc:creator>Lenovo User</dc:creator>
  <cp:lastModifiedBy>KW</cp:lastModifiedBy>
  <cp:revision>42</cp:revision>
  <dcterms:created xsi:type="dcterms:W3CDTF">2011-06-06T08:17:14Z</dcterms:created>
  <dcterms:modified xsi:type="dcterms:W3CDTF">2011-07-04T06:54:58Z</dcterms:modified>
</cp:coreProperties>
</file>